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883FB91-EAD7-4D13-9832-1A39ACBB1CC2}" v="14" dt="2025-04-29T10:29:48.280"/>
    <p1510:client id="{D315B7DC-0C85-4A3C-9011-B0F462C96676}" v="14" dt="2025-04-29T10:22:06.98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1" autoAdjust="0"/>
    <p:restoredTop sz="94660"/>
  </p:normalViewPr>
  <p:slideViewPr>
    <p:cSldViewPr snapToGrid="0">
      <p:cViewPr varScale="1">
        <p:scale>
          <a:sx n="82" d="100"/>
          <a:sy n="82" d="100"/>
        </p:scale>
        <p:origin x="581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661AC-8776-4EA3-96CB-EA8040036425}" type="datetimeFigureOut">
              <a:rPr lang="en-IN" smtClean="0"/>
              <a:t>29-04-2025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EDC62-374B-4B90-A590-B08B61FF9AA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251183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661AC-8776-4EA3-96CB-EA8040036425}" type="datetimeFigureOut">
              <a:rPr lang="en-IN" smtClean="0"/>
              <a:t>29-04-2025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EDC62-374B-4B90-A590-B08B61FF9AA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264741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661AC-8776-4EA3-96CB-EA8040036425}" type="datetimeFigureOut">
              <a:rPr lang="en-IN" smtClean="0"/>
              <a:t>29-04-2025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EDC62-374B-4B90-A590-B08B61FF9AA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515222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661AC-8776-4EA3-96CB-EA8040036425}" type="datetimeFigureOut">
              <a:rPr lang="en-IN" smtClean="0"/>
              <a:t>29-04-2025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EDC62-374B-4B90-A590-B08B61FF9AA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511528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661AC-8776-4EA3-96CB-EA8040036425}" type="datetimeFigureOut">
              <a:rPr lang="en-IN" smtClean="0"/>
              <a:t>29-04-2025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EDC62-374B-4B90-A590-B08B61FF9AA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377166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661AC-8776-4EA3-96CB-EA8040036425}" type="datetimeFigureOut">
              <a:rPr lang="en-IN" smtClean="0"/>
              <a:t>29-04-2025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EDC62-374B-4B90-A590-B08B61FF9AA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45402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661AC-8776-4EA3-96CB-EA8040036425}" type="datetimeFigureOut">
              <a:rPr lang="en-IN" smtClean="0"/>
              <a:t>29-04-2025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EDC62-374B-4B90-A590-B08B61FF9AA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5837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661AC-8776-4EA3-96CB-EA8040036425}" type="datetimeFigureOut">
              <a:rPr lang="en-IN" smtClean="0"/>
              <a:t>29-04-2025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EDC62-374B-4B90-A590-B08B61FF9AA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45201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661AC-8776-4EA3-96CB-EA8040036425}" type="datetimeFigureOut">
              <a:rPr lang="en-IN" smtClean="0"/>
              <a:t>29-04-2025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EDC62-374B-4B90-A590-B08B61FF9AA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588093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661AC-8776-4EA3-96CB-EA8040036425}" type="datetimeFigureOut">
              <a:rPr lang="en-IN" smtClean="0"/>
              <a:t>29-04-2025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EDC62-374B-4B90-A590-B08B61FF9AA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006815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661AC-8776-4EA3-96CB-EA8040036425}" type="datetimeFigureOut">
              <a:rPr lang="en-IN" smtClean="0"/>
              <a:t>29-04-2025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EDC62-374B-4B90-A590-B08B61FF9AA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384017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0661AC-8776-4EA3-96CB-EA8040036425}" type="datetimeFigureOut">
              <a:rPr lang="en-IN" smtClean="0"/>
              <a:t>29-04-2025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0EDC62-374B-4B90-A590-B08B61FF9AA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70388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7EE3542-AFEF-9FCA-8489-13976D24B147}"/>
              </a:ext>
            </a:extLst>
          </p:cNvPr>
          <p:cNvSpPr txBox="1"/>
          <p:nvPr/>
        </p:nvSpPr>
        <p:spPr>
          <a:xfrm>
            <a:off x="124690" y="1842655"/>
            <a:ext cx="961763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/>
              <a:t>Please use this text box to write the heading and content, images / graphs can be placed accordingly.</a:t>
            </a:r>
          </a:p>
          <a:p>
            <a:r>
              <a:rPr lang="en-IN" dirty="0"/>
              <a:t>E-poster should be made in this single slide only.</a:t>
            </a:r>
          </a:p>
          <a:p>
            <a:endParaRPr lang="en-IN" dirty="0"/>
          </a:p>
          <a:p>
            <a:r>
              <a:rPr lang="en-IN" dirty="0"/>
              <a:t>Font size for heading and context should be minimum 11 points and maximum 20 points only.</a:t>
            </a:r>
          </a:p>
          <a:p>
            <a:r>
              <a:rPr lang="en-IN" dirty="0"/>
              <a:t>You may erase this text to use this as template for E-Poster.</a:t>
            </a:r>
          </a:p>
        </p:txBody>
      </p:sp>
    </p:spTree>
    <p:extLst>
      <p:ext uri="{BB962C8B-B14F-4D97-AF65-F5344CB8AC3E}">
        <p14:creationId xmlns:p14="http://schemas.microsoft.com/office/powerpoint/2010/main" val="12712631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60</Words>
  <Application>Microsoft Office PowerPoint</Application>
  <PresentationFormat>Widescreen</PresentationFormat>
  <Paragraphs>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rahulh031973@outlook.com</dc:creator>
  <cp:lastModifiedBy>Dr Ram Manohar Lohia</cp:lastModifiedBy>
  <cp:revision>5</cp:revision>
  <dcterms:created xsi:type="dcterms:W3CDTF">2025-02-13T09:19:58Z</dcterms:created>
  <dcterms:modified xsi:type="dcterms:W3CDTF">2025-04-29T10:48:59Z</dcterms:modified>
</cp:coreProperties>
</file>